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2" r:id="rId4"/>
    <p:sldId id="331" r:id="rId5"/>
    <p:sldId id="313" r:id="rId6"/>
    <p:sldId id="314" r:id="rId7"/>
    <p:sldId id="315" r:id="rId8"/>
    <p:sldId id="316" r:id="rId9"/>
    <p:sldId id="317" r:id="rId10"/>
    <p:sldId id="318" r:id="rId11"/>
    <p:sldId id="332" r:id="rId12"/>
    <p:sldId id="333" r:id="rId13"/>
    <p:sldId id="334" r:id="rId14"/>
    <p:sldId id="311"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0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110" d="100"/>
          <a:sy n="110" d="100"/>
        </p:scale>
        <p:origin x="264" y="96"/>
      </p:cViewPr>
      <p:guideLst>
        <p:guide orient="horz" pos="22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839349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97395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97305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194849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3618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67574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143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36591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513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96186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3/25/2024</a:t>
            </a:fld>
            <a:endParaRPr lang="en-US" dirty="0"/>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dirty="0"/>
          </a:p>
        </p:txBody>
      </p:sp>
    </p:spTree>
    <p:extLst>
      <p:ext uri="{BB962C8B-B14F-4D97-AF65-F5344CB8AC3E}">
        <p14:creationId xmlns:p14="http://schemas.microsoft.com/office/powerpoint/2010/main" val="2099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3/25/2024</a:t>
            </a:fld>
            <a:endParaRPr lang="en-US" dirty="0"/>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dirty="0"/>
          </a:p>
        </p:txBody>
      </p:sp>
    </p:spTree>
    <p:extLst>
      <p:ext uri="{BB962C8B-B14F-4D97-AF65-F5344CB8AC3E}">
        <p14:creationId xmlns:p14="http://schemas.microsoft.com/office/powerpoint/2010/main" val="225291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8800" dirty="0"/>
              <a:t>The Epistle of</a:t>
            </a:r>
            <a:br>
              <a:rPr lang="en-US" sz="8800" dirty="0"/>
            </a:br>
            <a:r>
              <a:rPr lang="en-US" sz="88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566670" y="3602038"/>
            <a:ext cx="10998558" cy="2387600"/>
          </a:xfrm>
        </p:spPr>
        <p:txBody>
          <a:bodyPr anchor="ctr">
            <a:normAutofit fontScale="92500" lnSpcReduction="10000"/>
          </a:bodyPr>
          <a:lstStyle/>
          <a:p>
            <a:r>
              <a:rPr lang="en-US" sz="8800" dirty="0"/>
              <a:t>Endure Unto </a:t>
            </a:r>
          </a:p>
          <a:p>
            <a:r>
              <a:rPr lang="en-US" sz="8800" dirty="0"/>
              <a:t>The Coming of The Lord</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205824053"/>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above all</a:t>
              </a:r>
              <a:r>
                <a:rPr kumimoji="0" lang="en-US" altLang="en-US" sz="2000" b="0" i="0" strike="noStrike" kern="0" cap="none" spc="0" normalizeH="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my brethren</a:t>
              </a:r>
              <a:r>
                <a:rPr kumimoji="0" lang="en-US" altLang="en-US" sz="2000" b="0" i="0" strike="noStrike" kern="0" cap="none" spc="0" normalizeH="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do not swear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7B443D09-115A-BA75-9024-25EC3C24B087}"/>
              </a:ext>
            </a:extLst>
          </p:cNvPr>
          <p:cNvSpPr txBox="1"/>
          <p:nvPr/>
        </p:nvSpPr>
        <p:spPr>
          <a:xfrm>
            <a:off x="7521261" y="2768958"/>
            <a:ext cx="4816700" cy="347787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“Above all” – A phrase to call attention to the importance of what is about to be said.</a:t>
            </a:r>
          </a:p>
          <a:p>
            <a:pPr>
              <a:tabLst>
                <a:tab pos="231775" algn="l"/>
              </a:tabLst>
            </a:pPr>
            <a:r>
              <a:rPr lang="en-US" sz="2000" dirty="0">
                <a:latin typeface="Arial" panose="020B0604020202020204" pitchFamily="34" charset="0"/>
                <a:cs typeface="Arial" panose="020B0604020202020204" pitchFamily="34" charset="0"/>
              </a:rPr>
              <a:t>	It is not meant to mean that this is 	more important than anything that has 	been said, but it is important that we 	not miss the importance of this.</a:t>
            </a:r>
          </a:p>
          <a:p>
            <a:pPr>
              <a:tabLst>
                <a:tab pos="231775" algn="l"/>
              </a:tabLst>
            </a:pPr>
            <a:r>
              <a:rPr lang="en-US" sz="2000" dirty="0">
                <a:latin typeface="Arial" panose="020B0604020202020204" pitchFamily="34" charset="0"/>
                <a:cs typeface="Arial" panose="020B0604020202020204" pitchFamily="34" charset="0"/>
              </a:rPr>
              <a:t>	In light of </a:t>
            </a:r>
            <a:r>
              <a:rPr lang="en-US" sz="2000" dirty="0">
                <a:solidFill>
                  <a:srgbClr val="333399"/>
                </a:solidFill>
                <a:latin typeface="Arial" panose="020B0604020202020204" pitchFamily="34" charset="0"/>
                <a:cs typeface="Arial" panose="020B0604020202020204" pitchFamily="34" charset="0"/>
              </a:rPr>
              <a:t>1:26</a:t>
            </a:r>
            <a:r>
              <a:rPr lang="en-US" sz="2000" dirty="0">
                <a:latin typeface="Arial" panose="020B0604020202020204" pitchFamily="34" charset="0"/>
                <a:cs typeface="Arial" panose="020B0604020202020204" pitchFamily="34" charset="0"/>
              </a:rPr>
              <a:t>, if we don’t continually 	give ourselves to controlling this, we 	deceive ourselves, and our religion is 	useless.</a:t>
            </a:r>
          </a:p>
        </p:txBody>
      </p:sp>
    </p:spTree>
    <p:extLst>
      <p:ext uri="{BB962C8B-B14F-4D97-AF65-F5344CB8AC3E}">
        <p14:creationId xmlns:p14="http://schemas.microsoft.com/office/powerpoint/2010/main" val="30782221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the Lord is very compassionate and merciful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above all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swear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either by heaven or by earth or with any other oath. But let your "Yes," be "Yes," and your "No," "No,"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lest you fall into judgment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7B443D09-115A-BA75-9024-25EC3C24B087}"/>
              </a:ext>
            </a:extLst>
          </p:cNvPr>
          <p:cNvSpPr txBox="1"/>
          <p:nvPr/>
        </p:nvSpPr>
        <p:spPr>
          <a:xfrm>
            <a:off x="7521261" y="2768958"/>
            <a:ext cx="4816700"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“Above all” – A phrase to call attention to the importance of what is about to be said.</a:t>
            </a:r>
          </a:p>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It is not meant to mean that this is 	more important than anything that has 	been said, but it is important that we 	not miss the importance of this.</a:t>
            </a:r>
          </a:p>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light of </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1:26</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we don’t continually 	give ourselves to controlling this, we 	deceive ourselves, and our religion is 	useless.</a:t>
            </a:r>
          </a:p>
        </p:txBody>
      </p:sp>
    </p:spTree>
    <p:extLst>
      <p:ext uri="{BB962C8B-B14F-4D97-AF65-F5344CB8AC3E}">
        <p14:creationId xmlns:p14="http://schemas.microsoft.com/office/powerpoint/2010/main" val="15026981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pray. Is anyone cheerful? Let him sing psalms.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1231646525"/>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pray. Is anyone cheerful? Let him sing psalms.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2547357812"/>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Is anyone cheerful? Let him sing psalms.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3838253172"/>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sing psalms.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1750511041"/>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2221556212"/>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Let him call for the elders of the church, and let them pray over him, anointing him with oil in the name of the Lord.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1486656923"/>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prayer of faith will save the sick, and the Lord will raise him up.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122366728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Therefore be patient, brethren, until the coming of the Lord.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You also be patient. Establish your hearts, for the coming  of the Lord is at hand.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2000" b="0" i="0" u="none" strike="noStrike" kern="0" cap="none" spc="0" normalizeH="0" baseline="30000" noProof="0" dirty="0">
                  <a:ln>
                    <a:noFill/>
                  </a:ln>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604172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if he has committed sins, he will be forgiven.</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2247069609"/>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2435306089"/>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pray for one another,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3606649987"/>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you may be healed.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3283474028"/>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The effective, fervent prayer of a righteous man avails much.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3523723403"/>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Brethren, if anyone among you wanders from the truth,  and someone turns him back,</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 will save a soul from death and cover a multitude of sins.</a:t>
              </a:r>
            </a:p>
          </p:txBody>
        </p:sp>
      </p:grpSp>
    </p:spTree>
    <p:extLst>
      <p:ext uri="{BB962C8B-B14F-4D97-AF65-F5344CB8AC3E}">
        <p14:creationId xmlns:p14="http://schemas.microsoft.com/office/powerpoint/2010/main" val="3485949691"/>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suffering</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pray</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cheerful</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sing psalms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 anyone among you sick</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call for the elders of the church, and let them pray over him, anointing him with oil in the name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prayer of faith will save the sick, and the Lord will raise him up</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if he has committed sins, he will be forgiven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Confess your trespasses to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pray for one another</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healed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The effective, fervent prayer of a righteous man avails much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Elijah was a man with a nature like ours, and he prayed earnestly that it would not rain; and it did not rain on the land for three years and six months.</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he prayed again, and the heaven gave rain, and the earth produced its fruit.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Brethren</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wanders from the truth</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 someone turns him back</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strike="noStrike" kern="0" cap="none" spc="0" normalizeH="0" baseline="30000" noProof="0" dirty="0">
                  <a:ln>
                    <a:noFill/>
                  </a:ln>
                  <a:solidFill>
                    <a:srgbClr val="333399"/>
                  </a:solidFill>
                  <a:effectLst/>
                  <a:uLnTx/>
                  <a:uFillTx/>
                  <a:latin typeface="Arial" panose="020B0604020202020204" pitchFamily="34" charset="0"/>
                  <a:ea typeface="+mn-ea"/>
                  <a:cs typeface="+mn-cs"/>
                </a:rPr>
                <a:t> 20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know that he who turns a sinner from the error of his way</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will save a soul from death</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20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cover a multitude of sins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Tree>
    <p:extLst>
      <p:ext uri="{BB962C8B-B14F-4D97-AF65-F5344CB8AC3E}">
        <p14:creationId xmlns:p14="http://schemas.microsoft.com/office/powerpoint/2010/main" val="2169962820"/>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Establish your hearts, for the coming  of the Lord is at hand.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1816846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the coming  of the Lord is at hand.</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34401327"/>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take the prophets, who spoke in the name of the Lord, as an example of suffering and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799797251"/>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take the prophets, who spoke in the name of the Lord, as an example of suffering and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73492539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count them blessed who endure.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057945534"/>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have heard of the perseverance of Job and seen the end intended by the Lord--that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76129016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030314" y="-36734"/>
            <a:ext cx="10157138" cy="629164"/>
          </a:xfrm>
        </p:spPr>
        <p:txBody>
          <a:bodyPr anchor="ctr">
            <a:noAutofit/>
          </a:bodyPr>
          <a:lstStyle/>
          <a:p>
            <a:r>
              <a:rPr lang="en-US" sz="3200" dirty="0"/>
              <a:t>The Epistle of James – Endure Unto The Coming of The Lord</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099" y="553793"/>
            <a:ext cx="7470283"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5:7-20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 brethren, until the coming of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See how the farmer waits for the precious fruit of the earth, waiting patiently for it until it receives the early and latter rain.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also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be patient</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Establish your hearts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for the coming  of the Lord is at hand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grumble against one another, brethren, lest you be condemned. Behold, the Judge is standing at the door!</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My brethren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take the prophets, who spoke in the name of the Lord, as an example of suffering and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11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Indeed we count them blessed who endure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You have heard of the perseverance of Job and seen the end intended by the Lord</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--that the Lord is very compassionate and merciful.</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above all, my brethren, do not swear, either by heaven or by earth or with any other oath. But let your "Yes," be "Yes," and your "No," "No," lest you fall into judgment.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871333587"/>
      </p:ext>
    </p:extLst>
  </p:cSld>
  <p:clrMapOvr>
    <a:masterClrMapping/>
  </p:clrMapOvr>
  <p:transition spd="slow">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2124</TotalTime>
  <Words>5760</Words>
  <Application>Microsoft Office PowerPoint</Application>
  <PresentationFormat>Widescreen</PresentationFormat>
  <Paragraphs>159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Aptos</vt:lpstr>
      <vt:lpstr>Aptos Display</vt:lpstr>
      <vt:lpstr>Arial</vt:lpstr>
      <vt:lpstr>Office Theme</vt:lpstr>
      <vt:lpstr>The Epistle of James</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The Epistle of James – Endure Unto The Coming of The Lord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Chris Reeves</cp:lastModifiedBy>
  <cp:revision>20</cp:revision>
  <dcterms:created xsi:type="dcterms:W3CDTF">2024-03-18T21:11:15Z</dcterms:created>
  <dcterms:modified xsi:type="dcterms:W3CDTF">2024-03-26T03:38:15Z</dcterms:modified>
</cp:coreProperties>
</file>